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76DE5E-E91A-4BB0-8199-A57F6BC79CC1}" type="datetime1">
              <a:rPr lang="en-US"/>
              <a:pPr/>
              <a:t>10/24/2012</a:t>
            </a:fld>
            <a:endParaRPr lang="en-US"/>
          </a:p>
        </p:txBody>
      </p:sp>
      <p:sp>
        <p:nvSpPr>
          <p:cNvPr id="23556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E16CAD-8CD5-45ED-9BA6-B9C522271D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7772400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 anchor="ctr"/>
          <a:lstStyle>
            <a:lvl1pPr marL="0" indent="0" algn="ctr">
              <a:buFont typeface="Tahoma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B15D8A7-189C-4B48-8B60-A350778C27EE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FB0C87-AD77-45CF-9AA9-805AF3FEE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44E33-680E-4D8A-B8A7-793A0DDAF761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B23FB-0C3F-4F93-9A6F-A7F50815E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19200"/>
            <a:ext cx="19431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19200"/>
            <a:ext cx="56769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8DA70-AE31-4141-ACA7-DCE800D6EA8A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1C699-8739-4A15-97E7-C08B458BD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B2272-1E88-46DC-9256-24BE9F69BD75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6BE1-5DF0-4DE3-9340-406CD3D83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026A4-DA3C-493A-9F3C-ADF534A3BB39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0464A-90FE-4819-AD0D-3F14A0344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7432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0A5D70-259E-40DC-90E6-43AAD9B22BB9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97C24-CDB6-4E9D-9544-389B05F96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B444B-654B-4D87-84BC-3B5ECC240CBA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90863-7ED8-4ED4-A72B-5923817B4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463C4E-B7E2-4BDE-A57B-A6F4C55A4C19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0008-4120-42A9-9F7A-36BD9ADD4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B63A82-B72F-4192-8EA4-3126AB6D9303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32F37-45A6-4EB8-953B-BDBAC94DB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7DFD-C897-4BD0-996B-C4FE9DA2F1AB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FBA53-F73F-458B-A8D2-0C599C70D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B3C13-8BFD-4936-974B-93A1FCD21220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3BB45-51EC-4FEC-88DA-44A7D4FD9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1219200"/>
            <a:ext cx="579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25399" dir="27000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432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25399" dir="27000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fld id="{8A8F14B9-CFE9-4DA9-B9E9-1BF559F01278}" type="datetimeFigureOut">
              <a:rPr lang="en-US"/>
              <a:pPr/>
              <a:t>10/24/2012</a:t>
            </a:fld>
            <a:endParaRPr lang="en-US"/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1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C0EF1BC5-47F2-4C4C-99E0-92E20FDEB5B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ahoma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ahoma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ahoma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ahoma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ahoma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ahoma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ahoma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/>
            <a:r>
              <a:rPr lang="en-US"/>
              <a:t>Table of Contents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49400" y="4397375"/>
            <a:ext cx="6045200" cy="1270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 typeface="Tahoma" charset="0"/>
              <a:buNone/>
            </a:pPr>
            <a:r>
              <a:rPr lang="en-US">
                <a:solidFill>
                  <a:srgbClr val="898989"/>
                </a:solidFill>
              </a:rPr>
              <a:t>Title: What is a Mineral?</a:t>
            </a:r>
          </a:p>
          <a:p>
            <a:pPr marL="0" indent="0" algn="ctr">
              <a:buFont typeface="Tahoma" charset="0"/>
              <a:buNone/>
            </a:pPr>
            <a:r>
              <a:rPr lang="en-US">
                <a:solidFill>
                  <a:srgbClr val="898989"/>
                </a:solidFill>
              </a:rPr>
              <a:t>Page #: 28</a:t>
            </a:r>
          </a:p>
          <a:p>
            <a:pPr marL="0" indent="0" algn="ctr">
              <a:buFont typeface="Tahoma" charset="0"/>
              <a:buNone/>
            </a:pPr>
            <a:r>
              <a:rPr lang="en-US">
                <a:solidFill>
                  <a:srgbClr val="898989"/>
                </a:solidFill>
              </a:rPr>
              <a:t>Date: 10/24/2012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Students will be able to define a mineral.</a:t>
            </a:r>
          </a:p>
          <a:p>
            <a:r>
              <a:rPr lang="en-US"/>
              <a:t>Students will be able to describe how a mineral forms.</a:t>
            </a:r>
          </a:p>
          <a:p>
            <a:r>
              <a:rPr lang="en-US"/>
              <a:t>Students will be able to classify minerals according to their physical and chemical properties.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Words of the Day: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u="sng"/>
              <a:t>Mineral</a:t>
            </a:r>
            <a:r>
              <a:rPr lang="en-US"/>
              <a:t>: Naturally occurring, inorganic solid, with a specific chemical composition and definite crystalline structure.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u="sng"/>
              <a:t>Mineral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300"/>
              <a:t>There are approximately 3000 different kinds of minerals in Earth’s Crust.</a:t>
            </a:r>
          </a:p>
          <a:p>
            <a:pPr>
              <a:lnSpc>
                <a:spcPct val="80000"/>
              </a:lnSpc>
              <a:buFont typeface="Tahoma" charset="0"/>
              <a:buNone/>
            </a:pPr>
            <a:endParaRPr lang="en-US" sz="2300"/>
          </a:p>
          <a:p>
            <a:pPr>
              <a:lnSpc>
                <a:spcPct val="80000"/>
              </a:lnSpc>
              <a:buFont typeface="Tahoma" charset="0"/>
              <a:buNone/>
            </a:pPr>
            <a:r>
              <a:rPr lang="en-US" sz="2300" i="1"/>
              <a:t>Characteristic 1:</a:t>
            </a:r>
          </a:p>
          <a:p>
            <a:pPr>
              <a:lnSpc>
                <a:spcPct val="80000"/>
              </a:lnSpc>
              <a:buFont typeface="Tahoma" charset="0"/>
              <a:buNone/>
            </a:pPr>
            <a:r>
              <a:rPr lang="en-US" sz="2300"/>
              <a:t>A mineral is </a:t>
            </a:r>
            <a:r>
              <a:rPr lang="en-US" sz="2300" u="sng"/>
              <a:t>naturally occurring and inorganic</a:t>
            </a:r>
            <a:r>
              <a:rPr lang="en-US" sz="2300"/>
              <a:t>.</a:t>
            </a:r>
          </a:p>
          <a:p>
            <a:pPr>
              <a:lnSpc>
                <a:spcPct val="80000"/>
              </a:lnSpc>
              <a:buFont typeface="Tahoma" charset="0"/>
              <a:buNone/>
            </a:pPr>
            <a:r>
              <a:rPr lang="en-US" sz="2300"/>
              <a:t>“Naturally Occurring” – Formed by natural processes.</a:t>
            </a:r>
          </a:p>
          <a:p>
            <a:pPr>
              <a:lnSpc>
                <a:spcPct val="80000"/>
              </a:lnSpc>
              <a:buFont typeface="Tahoma" charset="0"/>
              <a:buNone/>
            </a:pPr>
            <a:r>
              <a:rPr lang="en-US" sz="2300"/>
              <a:t>“Inorganic” – Not alive, never was alive, not made by a living thing.</a:t>
            </a:r>
          </a:p>
          <a:p>
            <a:pPr>
              <a:lnSpc>
                <a:spcPct val="80000"/>
              </a:lnSpc>
              <a:buFont typeface="Tahoma" charset="0"/>
              <a:buNone/>
            </a:pPr>
            <a:r>
              <a:rPr lang="en-US" sz="2300"/>
              <a:t>		</a:t>
            </a:r>
            <a:r>
              <a:rPr lang="en-US" sz="2300" i="1"/>
              <a:t>Example</a:t>
            </a:r>
            <a:r>
              <a:rPr lang="en-US" sz="2300"/>
              <a:t>: Salt – mineral</a:t>
            </a:r>
          </a:p>
          <a:p>
            <a:pPr>
              <a:lnSpc>
                <a:spcPct val="80000"/>
              </a:lnSpc>
              <a:buFont typeface="Tahoma" charset="0"/>
              <a:buNone/>
            </a:pPr>
            <a:r>
              <a:rPr lang="en-US" sz="2300"/>
              <a:t>			    Sugar – not a mineral (its made by living     			      things.)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u="sng"/>
              <a:t>Mineral Characteristics</a:t>
            </a:r>
            <a:endParaRPr lang="en-US"/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Tahoma" charset="0"/>
              <a:buNone/>
            </a:pPr>
            <a:r>
              <a:rPr lang="en-US" i="1"/>
              <a:t>Characteristic 2:</a:t>
            </a:r>
          </a:p>
          <a:p>
            <a:pPr>
              <a:buFont typeface="Tahoma" charset="0"/>
              <a:buNone/>
            </a:pPr>
            <a:r>
              <a:rPr lang="en-US"/>
              <a:t>A mineral has </a:t>
            </a:r>
            <a:r>
              <a:rPr lang="en-US" u="sng"/>
              <a:t>definite crystalline structure</a:t>
            </a:r>
            <a:r>
              <a:rPr lang="en-US"/>
              <a:t>.</a:t>
            </a:r>
          </a:p>
          <a:p>
            <a:pPr>
              <a:buFont typeface="Tahoma" charset="0"/>
              <a:buNone/>
            </a:pPr>
            <a:r>
              <a:rPr lang="en-US"/>
              <a:t>	</a:t>
            </a:r>
            <a:r>
              <a:rPr lang="en-US" u="sng"/>
              <a:t>Crystal</a:t>
            </a:r>
            <a:r>
              <a:rPr lang="en-US"/>
              <a:t>: A solid in which atoms are arranged in a repeating pattern.</a:t>
            </a:r>
          </a:p>
          <a:p>
            <a:pPr>
              <a:buFont typeface="Tahoma" charset="0"/>
              <a:buNone/>
            </a:pPr>
            <a:r>
              <a:rPr lang="en-US"/>
              <a:t>	Patterns are usually imperfect because they develop in restricted spaces.</a:t>
            </a:r>
          </a:p>
          <a:p>
            <a:pPr>
              <a:buFont typeface="Tahoma" charset="0"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u="sng"/>
              <a:t>Mineral Characteristics</a:t>
            </a:r>
            <a:endParaRPr lang="en-US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Tahoma" charset="0"/>
              <a:buNone/>
            </a:pPr>
            <a:r>
              <a:rPr lang="en-US" i="1" dirty="0"/>
              <a:t>Characteristic 3:</a:t>
            </a:r>
          </a:p>
          <a:p>
            <a:pPr>
              <a:buFont typeface="Tahoma" charset="0"/>
              <a:buNone/>
            </a:pPr>
            <a:r>
              <a:rPr lang="en-US" sz="2400" dirty="0"/>
              <a:t>A mineral has </a:t>
            </a:r>
            <a:r>
              <a:rPr lang="en-US" sz="2400" u="sng" dirty="0"/>
              <a:t>specific composition </a:t>
            </a:r>
            <a:r>
              <a:rPr lang="en-US" sz="2400" dirty="0"/>
              <a:t>(usually.)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/>
              <a:t>	A few minerals are composed of a single element - Silver, Copper.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sz="2400" dirty="0"/>
              <a:t>	</a:t>
            </a:r>
            <a:r>
              <a:rPr lang="en-US" sz="2400"/>
              <a:t>Most </a:t>
            </a:r>
            <a:r>
              <a:rPr lang="en-US" sz="2400" smtClean="0"/>
              <a:t>minerals are </a:t>
            </a:r>
            <a:r>
              <a:rPr lang="en-US" sz="2400" dirty="0"/>
              <a:t>made of compounds.</a:t>
            </a:r>
          </a:p>
          <a:p>
            <a:pPr>
              <a:buFont typeface="Tahoma" charset="0"/>
              <a:buNone/>
            </a:pPr>
            <a:r>
              <a:rPr lang="en-US" sz="2400" dirty="0"/>
              <a:t>	</a:t>
            </a:r>
            <a:r>
              <a:rPr lang="en-US" sz="2400" i="1" dirty="0"/>
              <a:t>Example</a:t>
            </a:r>
            <a:r>
              <a:rPr lang="en-US" sz="2400" dirty="0"/>
              <a:t>: Quartz = SiO2. (Check out the sample)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sz="2400" dirty="0"/>
              <a:t>	The composition of a mineral depends on the temperature at which it crystallizes.</a:t>
            </a:r>
            <a:r>
              <a:rPr lang="en-US" dirty="0"/>
              <a:t>   </a:t>
            </a:r>
            <a:endParaRPr lang="en-US" sz="1500" dirty="0"/>
          </a:p>
          <a:p>
            <a:pPr>
              <a:buFont typeface="Tahoma" charset="0"/>
              <a:buNone/>
            </a:pPr>
            <a:endParaRPr lang="en-US" dirty="0"/>
          </a:p>
          <a:p>
            <a:pPr>
              <a:buFont typeface="Tahoma" charset="0"/>
              <a:buNone/>
            </a:pPr>
            <a:endParaRPr lang="en-US" dirty="0"/>
          </a:p>
          <a:p>
            <a:pPr>
              <a:buFont typeface="Tahoma" charset="0"/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u="sng"/>
              <a:t>Classwork</a:t>
            </a:r>
            <a:endParaRPr lang="en-US"/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Tahoma" charset="0"/>
              <a:buNone/>
            </a:pPr>
            <a:r>
              <a:rPr lang="en-US" i="1"/>
              <a:t>Is it a mineral worksheet?</a:t>
            </a:r>
            <a:r>
              <a:rPr lang="en-US"/>
              <a:t>   </a:t>
            </a:r>
            <a:endParaRPr lang="en-US" sz="1500"/>
          </a:p>
          <a:p>
            <a:pPr>
              <a:buFont typeface="Tahoma" charset="0"/>
              <a:buNone/>
            </a:pPr>
            <a:endParaRPr lang="en-US"/>
          </a:p>
          <a:p>
            <a:pPr>
              <a:buFont typeface="Tahoma" charset="0"/>
              <a:buNone/>
            </a:pPr>
            <a:endParaRPr lang="en-US"/>
          </a:p>
          <a:p>
            <a:pPr>
              <a:buFont typeface="Tahoma" charset="0"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ocolate">
  <a:themeElements>
    <a:clrScheme name="Chocolate 1">
      <a:dk1>
        <a:srgbClr val="5C1F00"/>
      </a:dk1>
      <a:lt1>
        <a:srgbClr val="FDE2C4"/>
      </a:lt1>
      <a:dk2>
        <a:srgbClr val="9F6339"/>
      </a:dk2>
      <a:lt2>
        <a:srgbClr val="FDE2C4"/>
      </a:lt2>
      <a:accent1>
        <a:srgbClr val="713E39"/>
      </a:accent1>
      <a:accent2>
        <a:srgbClr val="BE7960"/>
      </a:accent2>
      <a:accent3>
        <a:srgbClr val="CDB7AE"/>
      </a:accent3>
      <a:accent4>
        <a:srgbClr val="D8C1A7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Chocolate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hocolate 1">
        <a:dk1>
          <a:srgbClr val="5C1F00"/>
        </a:dk1>
        <a:lt1>
          <a:srgbClr val="FDE2C4"/>
        </a:lt1>
        <a:dk2>
          <a:srgbClr val="9F6339"/>
        </a:dk2>
        <a:lt2>
          <a:srgbClr val="FDE2C4"/>
        </a:lt2>
        <a:accent1>
          <a:srgbClr val="713E39"/>
        </a:accent1>
        <a:accent2>
          <a:srgbClr val="BE7960"/>
        </a:accent2>
        <a:accent3>
          <a:srgbClr val="CDB7AE"/>
        </a:accent3>
        <a:accent4>
          <a:srgbClr val="D8C1A7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ocolate 2">
        <a:dk1>
          <a:srgbClr val="2D2015"/>
        </a:dk1>
        <a:lt1>
          <a:srgbClr val="FDE2C4"/>
        </a:lt1>
        <a:dk2>
          <a:srgbClr val="9F6339"/>
        </a:dk2>
        <a:lt2>
          <a:srgbClr val="FDE2C4"/>
        </a:lt2>
        <a:accent1>
          <a:srgbClr val="8C7B70"/>
        </a:accent1>
        <a:accent2>
          <a:srgbClr val="8F5F2F"/>
        </a:accent2>
        <a:accent3>
          <a:srgbClr val="CDB7AE"/>
        </a:accent3>
        <a:accent4>
          <a:srgbClr val="D8C1A7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2004:Templates:Presentations:Designs:Chocolate</Template>
  <TotalTime>52</TotalTime>
  <Words>160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Chocolate</vt:lpstr>
      <vt:lpstr>Table of Contents</vt:lpstr>
      <vt:lpstr>Objectives</vt:lpstr>
      <vt:lpstr>Words of the Day:</vt:lpstr>
      <vt:lpstr>Mineral Characteristics</vt:lpstr>
      <vt:lpstr>Mineral Characteristics</vt:lpstr>
      <vt:lpstr>Mineral Characteristics</vt:lpstr>
      <vt:lpstr>Classwork</vt:lpstr>
    </vt:vector>
  </TitlesOfParts>
  <Company>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lshih</dc:creator>
  <cp:lastModifiedBy>jtobin</cp:lastModifiedBy>
  <cp:revision>4</cp:revision>
  <dcterms:created xsi:type="dcterms:W3CDTF">2012-10-23T14:31:36Z</dcterms:created>
  <dcterms:modified xsi:type="dcterms:W3CDTF">2012-10-24T15:41:21Z</dcterms:modified>
</cp:coreProperties>
</file>